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5" r:id="rId8"/>
    <p:sldId id="261" r:id="rId9"/>
    <p:sldId id="279" r:id="rId10"/>
    <p:sldId id="266" r:id="rId11"/>
    <p:sldId id="280" r:id="rId12"/>
    <p:sldId id="267" r:id="rId13"/>
    <p:sldId id="268" r:id="rId14"/>
    <p:sldId id="282" r:id="rId15"/>
    <p:sldId id="269" r:id="rId16"/>
    <p:sldId id="281" r:id="rId17"/>
    <p:sldId id="270" r:id="rId18"/>
    <p:sldId id="271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3" autoAdjust="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8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6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5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C843-EB24-492F-8DD2-7E8208C2C632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DA7F-5F92-4000-9C56-436FACDA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452" y="413360"/>
            <a:ext cx="9197089" cy="1035120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1" y="1598792"/>
            <a:ext cx="9144000" cy="50460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50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8411" y="2393309"/>
                <a:ext cx="9439835" cy="255454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খুঁটি এমনভাবে ভেঙ্গে গেল যে তার ভাঙ্গা অংশ দন্দায়মান অংশের সাথে ৩০</a:t>
                </a:r>
                <a14:m>
                  <m:oMath xmlns:m="http://schemas.openxmlformats.org/officeDocument/2006/math">
                    <m:r>
                      <a:rPr lang="bn-BD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উৎপন্ন করে খুঁটির গোড়া থেকে ১০ মিটার দূরে মাটি স্পর্শ করে । খুঁটির সম্পূর্ণ দৈর্ঘ্য নির্ণয় কর।</a:t>
                </a:r>
                <a:endPara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1" y="2393309"/>
                <a:ext cx="9439835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2258" t="-3800" r="-1742" b="-926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75013" y="430306"/>
            <a:ext cx="4303058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4034" y="3807397"/>
            <a:ext cx="1691014" cy="2379945"/>
            <a:chOff x="9678444" y="3659029"/>
            <a:chExt cx="1691014" cy="237994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678444" y="5977585"/>
              <a:ext cx="1663874" cy="613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269250" y="3659029"/>
              <a:ext cx="100208" cy="23799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9743161" y="4594428"/>
              <a:ext cx="1576193" cy="13647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>
            <a:off x="11766911" y="783062"/>
            <a:ext cx="137786" cy="22922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59440" y="366162"/>
            <a:ext cx="11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41901" y="1703539"/>
            <a:ext cx="2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16433" y="3003022"/>
            <a:ext cx="58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96611" y="28058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26172" y="2260783"/>
            <a:ext cx="10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86367" y="1559862"/>
            <a:ext cx="63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15427" y="255386"/>
                <a:ext cx="6864263" cy="563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খুঁটির সম্পূর্ণ  দৈর্ঘ্য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AB=h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মিটার।খুঁটিটি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BC=x 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মি. উচ্চতায় ভেঙ্গে গিয়ে বিচ্ছিন্ন না হয়ে ভাঙ্গা অংশ দন্দায়মান অংশের সাথে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উৎপন্ন করে গোড়া থেকে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BD=10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মি. দূরে মাটি স্পর্শ করে।</a:t>
                </a:r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CD=AC=AB-BC= (h-x)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মি.</a:t>
                </a:r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bn-B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থেকে</m:t>
                      </m:r>
                      <m:r>
                        <a:rPr lang="bn-B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B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পাই</m:t>
                      </m:r>
                      <m:r>
                        <a:rPr lang="bn-B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Tan30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2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X=10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bn-BD" sz="2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আবার,</a:t>
                </a:r>
                <a:r>
                  <a:rPr lang="en-US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Sin30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den>
                    </m:f>
                  </m:oMath>
                </a14:m>
                <a:endParaRPr lang="en-US" sz="2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</a:t>
                </a:r>
                <a:r>
                  <a:rPr lang="en-US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h-x=20</a:t>
                </a:r>
              </a:p>
              <a:p>
                <a:r>
                  <a:rPr lang="bn-BD" sz="2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</a:t>
                </a:r>
                <a:r>
                  <a:rPr lang="en-US" sz="2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H=20+x</a:t>
                </a:r>
              </a:p>
              <a:p>
                <a:r>
                  <a:rPr lang="bn-BD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</a:t>
                </a:r>
                <a:r>
                  <a:rPr lang="en-US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H=20+10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00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bn-B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h=37.321(</a:t>
                </a:r>
                <a:r>
                  <a:rPr lang="bn-BD" sz="2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প্রায়)</a:t>
                </a:r>
              </a:p>
              <a:p>
                <a:r>
                  <a:rPr lang="bn-BD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খুঁটির দৈর্ঘ্য</a:t>
                </a:r>
                <a:r>
                  <a:rPr lang="en-US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37.321</a:t>
                </a:r>
                <a:r>
                  <a:rPr lang="bn-BD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মি.</a:t>
                </a:r>
                <a:r>
                  <a:rPr lang="en-US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(</a:t>
                </a:r>
                <a:r>
                  <a:rPr lang="bn-BD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প্রায়)</a:t>
                </a:r>
                <a:endParaRPr lang="en-US" sz="2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427" y="255386"/>
                <a:ext cx="6864263" cy="5639877"/>
              </a:xfrm>
              <a:prstGeom prst="rect">
                <a:avLst/>
              </a:prstGeom>
              <a:blipFill rotWithShape="0">
                <a:blip r:embed="rId2"/>
                <a:stretch>
                  <a:fillRect l="-888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8233927">
                <a:off x="10628841" y="1537221"/>
                <a:ext cx="92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33927">
                <a:off x="10628841" y="1537221"/>
                <a:ext cx="92430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882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250461" y="2413348"/>
            <a:ext cx="488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dirty="0" smtClean="0"/>
              <a:t>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546920" y="664727"/>
            <a:ext cx="1663874" cy="2446956"/>
            <a:chOff x="9653041" y="709980"/>
            <a:chExt cx="1663874" cy="226752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653041" y="2892869"/>
              <a:ext cx="1663874" cy="613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9684517" y="709980"/>
              <a:ext cx="1605237" cy="2267528"/>
              <a:chOff x="9658673" y="763069"/>
              <a:chExt cx="1605237" cy="226752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9658673" y="1574283"/>
                <a:ext cx="1576193" cy="13647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1195015" y="763069"/>
                <a:ext cx="68895" cy="22675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30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062" y="0"/>
            <a:ext cx="11181033" cy="67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8794" y="2155062"/>
            <a:ext cx="5718544" cy="3810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288" y="462919"/>
            <a:ext cx="3066517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40" y="2782955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দালানের ছাদ হতে ভূপৃষেঠর কোন বিন্দুর অবনতি কোন কিভাবে নির্ণয় করবে তা আলোচনার মাধ্যমে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9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8356" y="237995"/>
            <a:ext cx="323171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 rot="1009748">
            <a:off x="8880952" y="4540684"/>
            <a:ext cx="977031" cy="110855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300241" y="2701302"/>
            <a:ext cx="101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8580329" y="3024467"/>
            <a:ext cx="6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00241" y="4887661"/>
            <a:ext cx="76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33601" y="2399025"/>
            <a:ext cx="2730674" cy="3005718"/>
            <a:chOff x="8542751" y="2421665"/>
            <a:chExt cx="2730674" cy="3005718"/>
          </a:xfrm>
        </p:grpSpPr>
        <p:grpSp>
          <p:nvGrpSpPr>
            <p:cNvPr id="13" name="Group 12"/>
            <p:cNvGrpSpPr/>
            <p:nvPr/>
          </p:nvGrpSpPr>
          <p:grpSpPr>
            <a:xfrm>
              <a:off x="8956110" y="3219189"/>
              <a:ext cx="2317315" cy="1991638"/>
              <a:chOff x="8956110" y="3219189"/>
              <a:chExt cx="2317315" cy="1991638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8956110" y="5210827"/>
                <a:ext cx="23173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11260899" y="3219189"/>
                <a:ext cx="12526" cy="19916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8542751" y="2421665"/>
              <a:ext cx="2730674" cy="3005718"/>
              <a:chOff x="8542751" y="2423785"/>
              <a:chExt cx="2730674" cy="3005718"/>
            </a:xfrm>
          </p:grpSpPr>
          <p:sp>
            <p:nvSpPr>
              <p:cNvPr id="19" name="Arc 18"/>
              <p:cNvSpPr/>
              <p:nvPr/>
            </p:nvSpPr>
            <p:spPr>
              <a:xfrm rot="11364849">
                <a:off x="10121565" y="2423785"/>
                <a:ext cx="901874" cy="1590805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8542751" y="3219189"/>
                <a:ext cx="2730674" cy="2210314"/>
                <a:chOff x="8542751" y="3219189"/>
                <a:chExt cx="2730674" cy="2210314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8956110" y="3219189"/>
                  <a:ext cx="2317315" cy="1991638"/>
                  <a:chOff x="8956110" y="3219189"/>
                  <a:chExt cx="2317315" cy="1991638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 flipH="1">
                    <a:off x="8956110" y="3219189"/>
                    <a:ext cx="2317315" cy="199163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 flipH="1">
                    <a:off x="9106422" y="3219189"/>
                    <a:ext cx="216700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8542751" y="4783172"/>
                  <a:ext cx="13277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C</a:t>
                  </a:r>
                  <a:endParaRPr lang="en-US" sz="3600" dirty="0"/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59708" y="1974843"/>
            <a:ext cx="7888939" cy="31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9156" y="2071504"/>
                <a:ext cx="756572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bn-BD" sz="3200" dirty="0" smtClean="0"/>
                  <a:t>,</a:t>
                </a:r>
                <a:r>
                  <a:rPr lang="en-US" sz="3200" dirty="0" smtClean="0"/>
                  <a:t>AB</a:t>
                </a:r>
                <a:r>
                  <a:rPr lang="bn-BD" sz="3200" dirty="0" smtClean="0"/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দালান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যার শীর্ষবিন্দু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/>
                  <a:t>A</a:t>
                </a:r>
                <a:r>
                  <a:rPr lang="bn-BD" sz="3200" dirty="0" smtClean="0"/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পাদবিন্দু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/>
                  <a:t>B</a:t>
                </a:r>
                <a:r>
                  <a:rPr lang="bn-BD" sz="3200" dirty="0" smtClean="0"/>
                  <a:t> ।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শীর্ষবিন্দু</a:t>
                </a:r>
                <a:r>
                  <a:rPr lang="bn-BD" sz="3200" dirty="0" smtClean="0"/>
                  <a:t> </a:t>
                </a:r>
                <a:r>
                  <a:rPr lang="en-US" sz="3200" dirty="0" smtClean="0"/>
                  <a:t>A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 smtClean="0"/>
                  <a:t> x</a:t>
                </a:r>
                <a:r>
                  <a:rPr lang="bn-BD" sz="3200" dirty="0" smtClean="0"/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মি.দূরে ভূতলস্থ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/>
                  <a:t>C</a:t>
                </a:r>
                <a:r>
                  <a:rPr lang="bn-BD" sz="3200" dirty="0" smtClean="0"/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দালানের উন্নতি কোন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bn-BD" sz="3200" dirty="0" smtClean="0"/>
                  <a:t>।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𝐶𝐴𝐷</m:t>
                    </m:r>
                  </m:oMath>
                </a14:m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অবনতি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/>
                  <a:t>।</a:t>
                </a: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bn-BD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একান্ত</a:t>
                </a:r>
                <a:r>
                  <a:rPr lang="en-US" sz="3200" dirty="0" smtClean="0"/>
                  <a:t>র</a:t>
                </a:r>
                <a:r>
                  <a:rPr lang="bn-BD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𝐶𝐴𝐷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একান্তর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কোণগুলি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3200" dirty="0" err="1" smtClean="0"/>
                  <a:t>অতএব</a:t>
                </a:r>
                <a:r>
                  <a:rPr lang="en-US" sz="3200" dirty="0" smtClean="0"/>
                  <a:t>,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অবনতি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 smtClean="0"/>
                  <a:t>।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56" y="2071504"/>
                <a:ext cx="7565721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2095" t="-2156" r="-2498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06602" y="4733211"/>
                <a:ext cx="5620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602" y="4733211"/>
                <a:ext cx="562077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04501" y="3192498"/>
                <a:ext cx="579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501" y="3192498"/>
                <a:ext cx="57900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4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68321" y="2815450"/>
                <a:ext cx="909099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n-BD" sz="3200" dirty="0"/>
              </a:p>
              <a:p>
                <a:endParaRPr lang="bn-BD" sz="3200" dirty="0" smtClean="0"/>
              </a:p>
              <a:p>
                <a:r>
                  <a:rPr lang="bn-BD" sz="2800" dirty="0" smtClean="0"/>
                  <a:t>১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Tan30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মান কত?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আজকের আলোচিত কোণ দুইটির নাম কি?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কিসের সূত্র ব্যবহার করে টাওয়ারের উচ্চতা নির্নয় করা যাবে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21" y="2815450"/>
                <a:ext cx="9090992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2414" t="-2241" r="-1677" b="-6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54685" y="1202499"/>
            <a:ext cx="4020855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0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42159" y="2455101"/>
                <a:ext cx="736035" cy="1271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159" y="2455101"/>
                <a:ext cx="736035" cy="12716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61923" y="2596009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5167" y="4014391"/>
            <a:ext cx="570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523" y="4208745"/>
            <a:ext cx="511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 কোণ ও অবনতি কোণ।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167" y="5526049"/>
            <a:ext cx="93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NikoshBAN" panose="02000000000000000000" pitchFamily="2" charset="0"/>
              </a:rPr>
              <a:t>3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17523" y="5160579"/>
                <a:ext cx="8354861" cy="2109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লম্ব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লম্ব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অতিভূজ</m:t>
                        </m:r>
                      </m:den>
                    </m:f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এই সূত্র ব্যবহার করে</a:t>
                </a:r>
                <a:r>
                  <a:rPr lang="bn-BD" dirty="0" smtClean="0"/>
                  <a:t>।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23" y="5160579"/>
                <a:ext cx="8354861" cy="2109680"/>
              </a:xfrm>
              <a:prstGeom prst="rect">
                <a:avLst/>
              </a:prstGeom>
              <a:blipFill rotWithShape="0">
                <a:blip r:embed="rId3"/>
                <a:stretch>
                  <a:fillRect l="-2628" r="-1533" b="-1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45491" y="495087"/>
            <a:ext cx="2630466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669" y="3114261"/>
            <a:ext cx="91307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solidFill>
                  <a:srgbClr val="00B050"/>
                </a:solidFill>
              </a:rPr>
              <a:t> </a:t>
            </a:r>
          </a:p>
          <a:p>
            <a:endParaRPr lang="bn-BD" sz="4400" dirty="0" smtClean="0"/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ঘরের ছাদের কোনো বিন্দুতে ঐ বিন্দু থেকে ৫০মি. দূরের ভূতলস্থ একটি বিন্দুর অবনতি কোণ ৩০ ডিগ্রী হলে , ঘরটির উচ্চতা নির্ণয় কর</a:t>
            </a:r>
            <a:r>
              <a:rPr lang="bn-BD" sz="3200" dirty="0" smtClean="0"/>
              <a:t>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64905" y="1272209"/>
            <a:ext cx="491655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448" y="609601"/>
            <a:ext cx="491655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44" y="2684572"/>
            <a:ext cx="561136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39282" y="1065593"/>
            <a:ext cx="4910207" cy="4958425"/>
            <a:chOff x="4721159" y="131071"/>
            <a:chExt cx="2855934" cy="4421689"/>
          </a:xfrm>
        </p:grpSpPr>
        <p:sp>
          <p:nvSpPr>
            <p:cNvPr id="3" name="Oval 2"/>
            <p:cNvSpPr/>
            <p:nvPr/>
          </p:nvSpPr>
          <p:spPr>
            <a:xfrm>
              <a:off x="5199704" y="3024584"/>
              <a:ext cx="1578279" cy="15281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4721159" y="131071"/>
              <a:ext cx="2855934" cy="28935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24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303" y="1786504"/>
            <a:ext cx="9545560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খগেন্দ্রনাথ পাল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পালশাকৃষ্ণপুর উচ্চ 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বিলকৃষ্ণপুর,রাণীনগর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০১৭৩৭-৬৮১৮৮১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2" t="8699" r="20137" b="22260"/>
          <a:stretch/>
        </p:blipFill>
        <p:spPr>
          <a:xfrm>
            <a:off x="6851739" y="1994037"/>
            <a:ext cx="3195366" cy="327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384340" y="360401"/>
            <a:ext cx="43444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40153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044609" y="530088"/>
            <a:ext cx="1417982" cy="3352800"/>
            <a:chOff x="5506277" y="212035"/>
            <a:chExt cx="1417982" cy="3352800"/>
          </a:xfrm>
        </p:grpSpPr>
        <p:sp>
          <p:nvSpPr>
            <p:cNvPr id="5" name="Isosceles Triangle 4"/>
            <p:cNvSpPr/>
            <p:nvPr/>
          </p:nvSpPr>
          <p:spPr>
            <a:xfrm>
              <a:off x="5618920" y="212035"/>
              <a:ext cx="1192696" cy="2425148"/>
            </a:xfrm>
            <a:prstGeom prst="triangle">
              <a:avLst>
                <a:gd name="adj" fmla="val 43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506277" y="2637183"/>
              <a:ext cx="1417982" cy="9276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89104" y="6628"/>
            <a:ext cx="1417982" cy="4552124"/>
            <a:chOff x="5589104" y="437323"/>
            <a:chExt cx="1417982" cy="3352800"/>
          </a:xfrm>
        </p:grpSpPr>
        <p:sp>
          <p:nvSpPr>
            <p:cNvPr id="8" name="Isosceles Triangle 7"/>
            <p:cNvSpPr/>
            <p:nvPr/>
          </p:nvSpPr>
          <p:spPr>
            <a:xfrm>
              <a:off x="5701747" y="437323"/>
              <a:ext cx="1192696" cy="2425148"/>
            </a:xfrm>
            <a:prstGeom prst="triangle">
              <a:avLst>
                <a:gd name="adj" fmla="val 43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89104" y="2862471"/>
              <a:ext cx="1417982" cy="9276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84243" y="1517375"/>
            <a:ext cx="1696278" cy="3034749"/>
            <a:chOff x="8375373" y="1808921"/>
            <a:chExt cx="1696278" cy="3034749"/>
          </a:xfrm>
        </p:grpSpPr>
        <p:sp>
          <p:nvSpPr>
            <p:cNvPr id="12" name="Oval 11"/>
            <p:cNvSpPr/>
            <p:nvPr/>
          </p:nvSpPr>
          <p:spPr>
            <a:xfrm>
              <a:off x="8521147" y="1808921"/>
              <a:ext cx="1404730" cy="137822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8375373" y="3187148"/>
              <a:ext cx="1696278" cy="16565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9157252" y="553150"/>
            <a:ext cx="1192696" cy="2425148"/>
          </a:xfrm>
          <a:prstGeom prst="triangle">
            <a:avLst>
              <a:gd name="adj" fmla="val 4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44609" y="2985054"/>
            <a:ext cx="1417982" cy="868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4921" y="410818"/>
            <a:ext cx="1908313" cy="3578087"/>
            <a:chOff x="6261652" y="463826"/>
            <a:chExt cx="1908313" cy="3578087"/>
          </a:xfrm>
        </p:grpSpPr>
        <p:sp>
          <p:nvSpPr>
            <p:cNvPr id="3" name="Oval 2"/>
            <p:cNvSpPr/>
            <p:nvPr/>
          </p:nvSpPr>
          <p:spPr>
            <a:xfrm>
              <a:off x="6261652" y="463826"/>
              <a:ext cx="1908313" cy="19480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6453809" y="2411896"/>
              <a:ext cx="1524000" cy="163001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4412974" y="1921565"/>
            <a:ext cx="2199861" cy="18420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4664765" y="106018"/>
            <a:ext cx="1696278" cy="18155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46102" y="92765"/>
            <a:ext cx="2199861" cy="3657599"/>
            <a:chOff x="4412974" y="0"/>
            <a:chExt cx="2199861" cy="3657599"/>
          </a:xfrm>
        </p:grpSpPr>
        <p:sp>
          <p:nvSpPr>
            <p:cNvPr id="11" name="Oval 10"/>
            <p:cNvSpPr/>
            <p:nvPr/>
          </p:nvSpPr>
          <p:spPr>
            <a:xfrm>
              <a:off x="4412974" y="1815547"/>
              <a:ext cx="2199861" cy="18420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664765" y="0"/>
              <a:ext cx="1696278" cy="181554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06345" y="132524"/>
            <a:ext cx="2199861" cy="3657599"/>
            <a:chOff x="4412974" y="0"/>
            <a:chExt cx="2199861" cy="3657599"/>
          </a:xfrm>
        </p:grpSpPr>
        <p:sp>
          <p:nvSpPr>
            <p:cNvPr id="15" name="Oval 14"/>
            <p:cNvSpPr/>
            <p:nvPr/>
          </p:nvSpPr>
          <p:spPr>
            <a:xfrm>
              <a:off x="4412974" y="1815547"/>
              <a:ext cx="2199861" cy="18420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4664765" y="0"/>
              <a:ext cx="1696278" cy="181554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96410" y="92765"/>
            <a:ext cx="2199861" cy="3657599"/>
            <a:chOff x="4412974" y="0"/>
            <a:chExt cx="2199861" cy="3657599"/>
          </a:xfrm>
        </p:grpSpPr>
        <p:sp>
          <p:nvSpPr>
            <p:cNvPr id="18" name="Oval 17"/>
            <p:cNvSpPr/>
            <p:nvPr/>
          </p:nvSpPr>
          <p:spPr>
            <a:xfrm>
              <a:off x="4412974" y="1815547"/>
              <a:ext cx="2199861" cy="18420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4664765" y="0"/>
              <a:ext cx="1696278" cy="181554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6102" y="119271"/>
            <a:ext cx="2199861" cy="3657599"/>
            <a:chOff x="4412974" y="0"/>
            <a:chExt cx="2199861" cy="3657599"/>
          </a:xfrm>
        </p:grpSpPr>
        <p:sp>
          <p:nvSpPr>
            <p:cNvPr id="21" name="Oval 20"/>
            <p:cNvSpPr/>
            <p:nvPr/>
          </p:nvSpPr>
          <p:spPr>
            <a:xfrm>
              <a:off x="4412974" y="1815547"/>
              <a:ext cx="2199861" cy="18420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4664765" y="0"/>
              <a:ext cx="1696278" cy="181554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534402" y="331306"/>
            <a:ext cx="2199861" cy="3657599"/>
            <a:chOff x="8799446" y="79512"/>
            <a:chExt cx="2199861" cy="3657599"/>
          </a:xfrm>
        </p:grpSpPr>
        <p:sp>
          <p:nvSpPr>
            <p:cNvPr id="24" name="Oval 23"/>
            <p:cNvSpPr/>
            <p:nvPr/>
          </p:nvSpPr>
          <p:spPr>
            <a:xfrm>
              <a:off x="8799446" y="1895059"/>
              <a:ext cx="2199861" cy="18420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9051237" y="79512"/>
              <a:ext cx="1696278" cy="181554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27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099930"/>
            <a:ext cx="6082748" cy="412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68" y="1641820"/>
            <a:ext cx="544478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704" y="1338470"/>
            <a:ext cx="8401879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ত্রিকণমিতি(দূরত্ব ও উচ্চতা)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অধ্যায়ঃদশম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17" y="2204505"/>
            <a:ext cx="4958921" cy="3693623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90389" y="651353"/>
            <a:ext cx="8805797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চিত্রগুলি লক্ষ্য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2" y="2553703"/>
            <a:ext cx="4497922" cy="3364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7226" y="611279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i="1" dirty="0"/>
              <a:t>ভাঙ্গা গাছ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3713" y="3375455"/>
            <a:ext cx="1603513" cy="13517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897226" y="3339548"/>
            <a:ext cx="368896" cy="21070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552543">
            <a:off x="1229607" y="2703429"/>
            <a:ext cx="2140282" cy="2090957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679" y="926925"/>
            <a:ext cx="8492646" cy="407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52" y="53031"/>
            <a:ext cx="10008295" cy="6352889"/>
          </a:xfrm>
          <a:prstGeom prst="rect">
            <a:avLst/>
          </a:prstGeom>
          <a:solidFill>
            <a:srgbClr val="FFFF00"/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1697766" y="4322744"/>
            <a:ext cx="8241365" cy="1782638"/>
            <a:chOff x="1697766" y="4322744"/>
            <a:chExt cx="8241365" cy="1782638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697766" y="4322744"/>
              <a:ext cx="8241365" cy="20005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021630" y="4404734"/>
              <a:ext cx="1748343" cy="170064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 rot="11775451">
            <a:off x="4435835" y="3994290"/>
            <a:ext cx="1089526" cy="1393288"/>
          </a:xfrm>
          <a:prstGeom prst="arc">
            <a:avLst>
              <a:gd name="adj1" fmla="val 16200000"/>
              <a:gd name="adj2" fmla="val 144244"/>
            </a:avLst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7030" y="4409162"/>
            <a:ext cx="69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939131" y="3869637"/>
            <a:ext cx="52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437118" y="4537920"/>
            <a:ext cx="738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039505" y="5756771"/>
            <a:ext cx="876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10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562" y="552052"/>
            <a:ext cx="459397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7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67" y="3219682"/>
            <a:ext cx="9565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51" y="1334868"/>
            <a:ext cx="10434181" cy="25545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১।উন্নতি ও অবনতি কোণের সংজ্ঞা বলতে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২।ত্রিকোণমিতির সাহায্যে দূরত্ব ওউচ্চতা পরিমাপ করতে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৩।দূর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ওউচ্চতা সম্পর্কে গাণিতিক সমস্যা সমাধান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1620" y="226872"/>
            <a:ext cx="25571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5377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26" y="2269080"/>
            <a:ext cx="10515600" cy="1325563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১।উন্নতি কোণ কাকে বলে?</a:t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২।উন্নতি ওঅবনতি কোণের চিত্র আঁক।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787" y="-137959"/>
            <a:ext cx="633429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229" y="1401258"/>
            <a:ext cx="10451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07867" y="4647156"/>
            <a:ext cx="2016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3139" y="3568202"/>
            <a:ext cx="62630" cy="11022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89078" y="3544205"/>
            <a:ext cx="1954061" cy="11398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75427" y="3568202"/>
            <a:ext cx="2016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693483">
            <a:off x="2834101" y="4392049"/>
            <a:ext cx="400833" cy="43841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3831609">
            <a:off x="3723609" y="3455989"/>
            <a:ext cx="774009" cy="68321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05805" y="3349894"/>
            <a:ext cx="39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8505" y="3393013"/>
            <a:ext cx="177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4905" y="4450896"/>
            <a:ext cx="98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5769" y="4383469"/>
            <a:ext cx="162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5121" y="5595017"/>
                <a:ext cx="11336055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 চিত্রে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উন্নতি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কোণ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এবং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অবনতি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কোণ।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21" y="5595017"/>
                <a:ext cx="11336055" cy="607602"/>
              </a:xfrm>
              <a:prstGeom prst="rect">
                <a:avLst/>
              </a:prstGeom>
              <a:blipFill rotWithShape="0">
                <a:blip r:embed="rId2"/>
                <a:stretch>
                  <a:fillRect l="-1130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77421" y="3257561"/>
            <a:ext cx="87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3849" y="0"/>
            <a:ext cx="289833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408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১।উন্নতি কোণ কাকে বলে? ২।উন্নতি ওঅবনতি কোণের চিত্র আঁক।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Sadek</dc:creator>
  <cp:lastModifiedBy>Sadek</cp:lastModifiedBy>
  <cp:revision>187</cp:revision>
  <dcterms:created xsi:type="dcterms:W3CDTF">2015-03-29T09:45:39Z</dcterms:created>
  <dcterms:modified xsi:type="dcterms:W3CDTF">2015-04-03T09:02:22Z</dcterms:modified>
</cp:coreProperties>
</file>